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9" r:id="rId5"/>
    <p:sldId id="261" r:id="rId6"/>
    <p:sldId id="260" r:id="rId7"/>
    <p:sldId id="262" r:id="rId8"/>
    <p:sldId id="264" r:id="rId9"/>
    <p:sldId id="258" r:id="rId10"/>
    <p:sldId id="265" r:id="rId11"/>
    <p:sldId id="266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with Christ</a:t>
            </a:r>
            <a:br>
              <a:rPr lang="en-US" dirty="0"/>
            </a:br>
            <a:r>
              <a:rPr lang="en-US" dirty="0"/>
              <a:t>Life in Christ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16/07/17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35DD76-1C58-4681-A9E4-3FB5113F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Rubik’s Cube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B5F75F-811A-4509-B521-093F58FB2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6154" name="Picture 10" descr="Image result for rubik's cube png">
            <a:extLst>
              <a:ext uri="{FF2B5EF4-FFF2-40B4-BE49-F238E27FC236}">
                <a16:creationId xmlns:a16="http://schemas.microsoft.com/office/drawing/2014/main" xmlns="" id="{13F62A45-2521-42BA-AEA7-BD15F2A6E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5432" y="1209424"/>
            <a:ext cx="4725144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882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with the cross</a:t>
            </a:r>
          </a:p>
        </p:txBody>
      </p:sp>
      <p:sp>
        <p:nvSpPr>
          <p:cNvPr id="4" name="AutoShape 2" descr="https://www.rubiks.com/uploads/blog_entries/1_s2_2.png">
            <a:extLst>
              <a:ext uri="{FF2B5EF4-FFF2-40B4-BE49-F238E27FC236}">
                <a16:creationId xmlns:a16="http://schemas.microsoft.com/office/drawing/2014/main" xmlns="" id="{A5256C13-0FFA-4005-ACCE-784344C0DB6F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5" name="AutoShape 4" descr="https://www.rubiks.com/uploads/blog_entries/1_s2_2.png">
            <a:extLst>
              <a:ext uri="{FF2B5EF4-FFF2-40B4-BE49-F238E27FC236}">
                <a16:creationId xmlns:a16="http://schemas.microsoft.com/office/drawing/2014/main" xmlns="" id="{E3741CD0-3E81-4357-A290-F5D3F1B499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02645" y="3173932"/>
            <a:ext cx="401905" cy="40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30" name="Picture 6" descr="https://www.rubiks.com/uploads/blog_entries/1_s2_2.png">
            <a:extLst>
              <a:ext uri="{FF2B5EF4-FFF2-40B4-BE49-F238E27FC236}">
                <a16:creationId xmlns:a16="http://schemas.microsoft.com/office/drawing/2014/main" xmlns="" id="{FA36B9B9-9F23-43E4-ADA0-05A03FEB4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3283" y="2591106"/>
            <a:ext cx="1672813" cy="170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3337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DF42C7-27EC-4689-B5D6-F0DFCD103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Foundation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1DDD54-B8F8-44C7-9341-9DC606F69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2052" name="Picture 4" descr="https://www.rubiks.com/uploads/blog_entries/1_s3.png">
            <a:extLst>
              <a:ext uri="{FF2B5EF4-FFF2-40B4-BE49-F238E27FC236}">
                <a16:creationId xmlns:a16="http://schemas.microsoft.com/office/drawing/2014/main" xmlns="" id="{995E3A93-2F0B-4798-B6DE-8EBC083A8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2850" y="2595563"/>
            <a:ext cx="16383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5646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13E9F7-C5BB-4540-8408-17D330C9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Build the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FECDA3-5071-4D24-A98D-AAE9BED25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098" name="Picture 2" descr="https://www.rubiks.com/uploads/blog_entries/1_s4.png">
            <a:extLst>
              <a:ext uri="{FF2B5EF4-FFF2-40B4-BE49-F238E27FC236}">
                <a16:creationId xmlns:a16="http://schemas.microsoft.com/office/drawing/2014/main" xmlns="" id="{5D464BC7-9777-4477-A2C5-8AF171D8C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633663"/>
            <a:ext cx="15716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515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119684-9D52-492E-B614-284C4163C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Top needs the cross again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35023B-D768-436F-A3A2-AAC819698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AutoShape 2" descr="https://www.rubiks.com/uploads/blog_entries/4_s4.png">
            <a:extLst>
              <a:ext uri="{FF2B5EF4-FFF2-40B4-BE49-F238E27FC236}">
                <a16:creationId xmlns:a16="http://schemas.microsoft.com/office/drawing/2014/main" xmlns="" id="{EA2EB295-0069-42EF-9B31-4B900CF1B7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5" name="AutoShape 6" descr="https://www.rubiks.com/uploads/blog_entries/1_s4.png">
            <a:extLst>
              <a:ext uri="{FF2B5EF4-FFF2-40B4-BE49-F238E27FC236}">
                <a16:creationId xmlns:a16="http://schemas.microsoft.com/office/drawing/2014/main" xmlns="" id="{0623DF43-3BC6-4FAF-805C-C80CFD91A9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AutoShape 8" descr="https://www.rubiks.com/uploads/blog_entries/1_s5_2.png">
            <a:extLst>
              <a:ext uri="{FF2B5EF4-FFF2-40B4-BE49-F238E27FC236}">
                <a16:creationId xmlns:a16="http://schemas.microsoft.com/office/drawing/2014/main" xmlns="" id="{19519748-1F33-44A1-B230-126A1D4A1D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3082" name="Picture 10" descr="https://www.rubiks.com/uploads/blog_entries/1_s5_2.png">
            <a:extLst>
              <a:ext uri="{FF2B5EF4-FFF2-40B4-BE49-F238E27FC236}">
                <a16:creationId xmlns:a16="http://schemas.microsoft.com/office/drawing/2014/main" xmlns="" id="{8CDB74DE-3DEA-4736-BA7A-2D5D212BA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8088" y="2590800"/>
            <a:ext cx="164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116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BA1C00-9E9D-490B-8D77-7E45883B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7AECAD-DB9A-4B1E-92F1-96460EA7E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122" name="Picture 2" descr="https://www.rubiks.com/uploads/blog_entries/5_s5.png">
            <a:extLst>
              <a:ext uri="{FF2B5EF4-FFF2-40B4-BE49-F238E27FC236}">
                <a16:creationId xmlns:a16="http://schemas.microsoft.com/office/drawing/2014/main" xmlns="" id="{32D2168B-F76E-48DA-8B97-9F972AC01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7613" y="2605088"/>
            <a:ext cx="16287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398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03534F-73E6-47D9-BA88-872C9BA59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926CEC-B52F-4105-BC50-3459508BC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8" descr="Image result for rubik's cube png">
            <a:extLst>
              <a:ext uri="{FF2B5EF4-FFF2-40B4-BE49-F238E27FC236}">
                <a16:creationId xmlns:a16="http://schemas.microsoft.com/office/drawing/2014/main" xmlns="" id="{60FDC48C-BBFF-47B5-9DA8-118D5EC29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9758" y="2170282"/>
            <a:ext cx="2424484" cy="259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116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No Christ, No Life</a:t>
            </a:r>
          </a:p>
          <a:p>
            <a:r>
              <a:rPr lang="en-AU" dirty="0"/>
              <a:t>No Cross, No Throne</a:t>
            </a:r>
          </a:p>
          <a:p>
            <a:r>
              <a:rPr lang="en-AU" dirty="0"/>
              <a:t>No Call, No Assignment</a:t>
            </a:r>
          </a:p>
          <a:p>
            <a:r>
              <a:rPr lang="en-AU" dirty="0"/>
              <a:t>No Course, no Destiny</a:t>
            </a:r>
          </a:p>
          <a:p>
            <a:r>
              <a:rPr lang="en-AU" dirty="0"/>
              <a:t>No Cost, No Glory</a:t>
            </a:r>
          </a:p>
          <a:p>
            <a:r>
              <a:rPr lang="en-AU" dirty="0"/>
              <a:t>No Covenant, No Unity</a:t>
            </a:r>
          </a:p>
          <a:p>
            <a:r>
              <a:rPr lang="en-AU" dirty="0"/>
              <a:t>No Collaboration, No Fulfilment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63452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469FE-4E5F-4758-BAFE-D5B3C04E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E257D0-ADF8-4077-B3E9-EA756D748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No Christ, No Life</a:t>
            </a:r>
          </a:p>
          <a:p>
            <a:pPr lvl="1"/>
            <a:r>
              <a:rPr lang="en-AU" dirty="0"/>
              <a:t>John 15:5</a:t>
            </a:r>
          </a:p>
          <a:p>
            <a:r>
              <a:rPr lang="en-AU" dirty="0"/>
              <a:t>The Centrality of Christ in our meetings</a:t>
            </a:r>
          </a:p>
          <a:p>
            <a:r>
              <a:rPr lang="en-AU" dirty="0"/>
              <a:t>The revealing of Christ in our lives</a:t>
            </a:r>
          </a:p>
          <a:p>
            <a:pPr lvl="1"/>
            <a:r>
              <a:rPr lang="en-AU" dirty="0"/>
              <a:t>Colossians 1:15-20</a:t>
            </a:r>
          </a:p>
          <a:p>
            <a:pPr lvl="1"/>
            <a:r>
              <a:rPr lang="en-AU" dirty="0"/>
              <a:t>Acts 8:4</a:t>
            </a:r>
          </a:p>
          <a:p>
            <a:pPr lvl="1"/>
            <a:r>
              <a:rPr lang="en-AU" dirty="0"/>
              <a:t>Acts 17:28</a:t>
            </a:r>
          </a:p>
          <a:p>
            <a:r>
              <a:rPr lang="en-AU"/>
              <a:t>The love </a:t>
            </a:r>
            <a:r>
              <a:rPr lang="en-AU" dirty="0"/>
              <a:t>of Christ in our relationships</a:t>
            </a:r>
          </a:p>
          <a:p>
            <a:pPr lvl="1"/>
            <a:r>
              <a:rPr lang="en-AU" dirty="0"/>
              <a:t>1 Cor 2:2</a:t>
            </a:r>
          </a:p>
          <a:p>
            <a:pPr marL="457200" lvl="1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757935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DCA40E-0BA7-4750-B459-4D324B1E9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D97A0F-6D52-4F47-B2DB-7E74AADDC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No Cross, No Throne</a:t>
            </a:r>
          </a:p>
          <a:p>
            <a:r>
              <a:rPr lang="en-AU" dirty="0"/>
              <a:t>No Call, No Hope</a:t>
            </a:r>
          </a:p>
          <a:p>
            <a:r>
              <a:rPr lang="en-AU" dirty="0"/>
              <a:t>No Course, no Destiny</a:t>
            </a:r>
          </a:p>
          <a:p>
            <a:r>
              <a:rPr lang="en-AU" dirty="0"/>
              <a:t>No Cost, No Glory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655467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113</Words>
  <Application>Microsoft Office PowerPoint</Application>
  <PresentationFormat>On-screen Show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One with Christ Life in Christ</vt:lpstr>
      <vt:lpstr>Rubik’s Cube</vt:lpstr>
      <vt:lpstr>Start with the cross</vt:lpstr>
      <vt:lpstr>Foundation</vt:lpstr>
      <vt:lpstr>Build the Structure</vt:lpstr>
      <vt:lpstr>The Top needs the cross again</vt:lpstr>
      <vt:lpstr>Slide 7</vt:lpstr>
      <vt:lpstr>Slide 8</vt:lpstr>
      <vt:lpstr>Slide 9</vt:lpstr>
      <vt:lpstr>Slide 10</vt:lpstr>
      <vt:lpstr>Slide 11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58</cp:revision>
  <dcterms:created xsi:type="dcterms:W3CDTF">2014-04-01T16:35:38Z</dcterms:created>
  <dcterms:modified xsi:type="dcterms:W3CDTF">2017-07-16T05:11:29Z</dcterms:modified>
</cp:coreProperties>
</file>